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97"/>
    <a:srgbClr val="FF9933"/>
    <a:srgbClr val="FFCC00"/>
    <a:srgbClr val="FF415C"/>
    <a:srgbClr val="F5AA00"/>
    <a:srgbClr val="F62291"/>
    <a:srgbClr val="23CFBF"/>
    <a:srgbClr val="FEEA2B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4677985"/>
            <a:ext cx="136376" cy="36312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1">
                <a:tint val="66000"/>
                <a:satMod val="160000"/>
              </a:schemeClr>
            </a:gs>
            <a:gs pos="72000">
              <a:schemeClr val="tx1">
                <a:lumMod val="60000"/>
                <a:lumOff val="40000"/>
              </a:schemeClr>
            </a:gs>
            <a:gs pos="39000">
              <a:schemeClr val="tx1">
                <a:lumMod val="60000"/>
                <a:lumOff val="40000"/>
              </a:schemeClr>
            </a:gs>
            <a:gs pos="100000">
              <a:srgbClr val="FF993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0232" y="0"/>
            <a:ext cx="23469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hyperlink" Target="https://kangty.github.io/OSS_Web_Page_Making0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55114" y="1275606"/>
            <a:ext cx="3571057" cy="3606509"/>
            <a:chOff x="3053482" y="1347614"/>
            <a:chExt cx="3571057" cy="3606509"/>
          </a:xfrm>
        </p:grpSpPr>
        <p:sp>
          <p:nvSpPr>
            <p:cNvPr id="2" name="TextBox 1"/>
            <p:cNvSpPr txBox="1"/>
            <p:nvPr/>
          </p:nvSpPr>
          <p:spPr>
            <a:xfrm>
              <a:off x="3053482" y="1347614"/>
              <a:ext cx="357105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오픈소스 </a:t>
              </a:r>
              <a:endParaRPr lang="en-US" altLang="ko-KR" sz="4000" spc="-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endParaRPr>
            </a:p>
            <a:p>
              <a:r>
                <a:rPr lang="en-US" altLang="ko-KR" sz="4000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PBL </a:t>
              </a:r>
              <a:r>
                <a:rPr lang="ko-KR" altLang="en-US" sz="4000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프로젝트 </a:t>
              </a:r>
              <a:r>
                <a:rPr lang="en-US" altLang="ko-KR" sz="4000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2</a:t>
              </a:r>
            </a:p>
            <a:p>
              <a:r>
                <a:rPr lang="ko-KR" altLang="en-US" spc="-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문이 열리네요 그대가 </a:t>
              </a:r>
              <a:r>
                <a:rPr lang="ko-KR" altLang="en-US" spc="-3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Black" pitchFamily="34" charset="-127"/>
                  <a:ea typeface="Noto Sans Korean Black" pitchFamily="34" charset="-127"/>
                </a:rPr>
                <a:t>들어오조</a:t>
              </a:r>
              <a:endParaRPr lang="en-US" altLang="ko-KR" spc="-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50690" y="2917886"/>
              <a:ext cx="336861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48408" y="4773474"/>
              <a:ext cx="3368611" cy="178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15635" y="4754068"/>
              <a:ext cx="1834156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ko-KR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Y-03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강태연</a:t>
              </a:r>
              <a:r>
                <a:rPr lang="ko-KR" altLang="en-US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박창선</a:t>
              </a:r>
              <a:r>
                <a:rPr lang="ko-KR" altLang="en-US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 이주혜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임소윤</a:t>
              </a:r>
              <a:endParaRPr lang="en-US" altLang="ko-KR" sz="700" spc="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oto Sans Korean Medium" pitchFamily="34" charset="-127"/>
                <a:ea typeface="Noto Sans Korean Medium" pitchFamily="34" charset="-127"/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1421650" y="27859"/>
            <a:ext cx="1368152" cy="136815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194260" y="423903"/>
            <a:ext cx="739558" cy="73955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60232" y="1131590"/>
            <a:ext cx="1800200" cy="18002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948264" y="-298831"/>
            <a:ext cx="2520280" cy="25202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648580" y="1455538"/>
            <a:ext cx="2520280" cy="25202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V="1">
            <a:off x="1195341" y="1765088"/>
            <a:ext cx="936104" cy="9361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14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580112" y="339502"/>
            <a:ext cx="3240360" cy="4640262"/>
          </a:xfrm>
          <a:prstGeom prst="frame">
            <a:avLst>
              <a:gd name="adj1" fmla="val 64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1658286"/>
            <a:ext cx="35710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CONTENTS</a:t>
            </a:r>
          </a:p>
          <a:p>
            <a:endParaRPr lang="en-US" altLang="ko-KR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Medium" pitchFamily="34" charset="-127"/>
            </a:endParaRPr>
          </a:p>
          <a:p>
            <a:r>
              <a:rPr lang="ko-KR" altLang="en-US" sz="1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콘텐츠 공유 소프트웨어 개발하기</a:t>
            </a:r>
            <a:endParaRPr lang="en-US" altLang="ko-KR" sz="1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Medium" pitchFamily="34" charset="-127"/>
            </a:endParaRPr>
          </a:p>
          <a:p>
            <a:endParaRPr lang="en-US" altLang="ko-KR" sz="20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0774" y="2211710"/>
            <a:ext cx="49393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12160" y="1347614"/>
            <a:ext cx="42672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1</a:t>
            </a:r>
          </a:p>
          <a:p>
            <a:r>
              <a:rPr lang="en-US" altLang="ko-KR" sz="36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2</a:t>
            </a:r>
          </a:p>
          <a:p>
            <a:r>
              <a:rPr lang="en-US" altLang="ko-KR" sz="36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3</a:t>
            </a:r>
          </a:p>
          <a:p>
            <a:r>
              <a:rPr lang="en-US" altLang="ko-KR" sz="3600" spc="-3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38880" y="1505990"/>
            <a:ext cx="146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문제해결과정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8880" y="2050702"/>
            <a:ext cx="86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웹페이지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8880" y="2603500"/>
            <a:ext cx="1585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라이센스 보증서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8880" y="3147814"/>
            <a:ext cx="114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9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극복 과정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49" y="48755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Y -  0 3  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문이 열리네요 그대가 </a:t>
            </a:r>
            <a:r>
              <a:rPr lang="ko-KR" altLang="en-US" sz="11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들어오조</a:t>
            </a:r>
            <a:endParaRPr lang="en-US" altLang="ko-KR" sz="11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36280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56517" y="2105794"/>
            <a:ext cx="7831509" cy="46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flipV="1">
            <a:off x="4080177" y="4962140"/>
            <a:ext cx="1044661" cy="72008"/>
            <a:chOff x="797787" y="2427734"/>
            <a:chExt cx="7764458" cy="2304256"/>
          </a:xfrm>
        </p:grpSpPr>
        <p:sp>
          <p:nvSpPr>
            <p:cNvPr id="5" name="직사각형 4"/>
            <p:cNvSpPr/>
            <p:nvPr/>
          </p:nvSpPr>
          <p:spPr>
            <a:xfrm>
              <a:off x="797787" y="2427734"/>
              <a:ext cx="1600986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52275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06771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61259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56517" y="508955"/>
            <a:ext cx="7830965" cy="43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49" y="48755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Y –  0 3  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문이 열리네요 그대가 </a:t>
            </a:r>
            <a:r>
              <a:rPr lang="ko-KR" altLang="en-US" sz="11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들어오조</a:t>
            </a:r>
            <a:endParaRPr lang="en-US" altLang="ko-KR" sz="11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15274" y="549364"/>
            <a:ext cx="23134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spc="100" dirty="0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Noto Sans Korean Black" pitchFamily="34" charset="-127"/>
                <a:ea typeface="Noto Sans Korean Black" pitchFamily="34" charset="-127"/>
              </a:rPr>
              <a:t>  문제 해결 과정 </a:t>
            </a:r>
            <a:endParaRPr lang="en-US" altLang="ko-KR" sz="2000" spc="100" dirty="0"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pPr algn="ctr"/>
            <a:r>
              <a:rPr lang="ko-KR" altLang="en-US" sz="2000" spc="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ko-KR" altLang="en-US" sz="2000" spc="100" dirty="0">
                <a:gradFill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Noto Sans Korean Black" pitchFamily="34" charset="-127"/>
                <a:ea typeface="Noto Sans Korean Black" pitchFamily="34" charset="-127"/>
              </a:rPr>
              <a:t>제주도</a:t>
            </a:r>
            <a:endParaRPr lang="en-US" altLang="ko-KR" sz="2000" spc="100" dirty="0"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343" y="1132706"/>
            <a:ext cx="44437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컨텐츠 유통 소프트웨어 찾기</a:t>
            </a:r>
            <a:endParaRPr lang="en-US" altLang="ko-KR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r>
              <a:rPr lang="ko-KR" altLang="en-US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웹페이지 개발하기</a:t>
            </a:r>
            <a:endParaRPr lang="en-US" altLang="ko-KR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r>
              <a:rPr lang="ko-KR" altLang="en-US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라이선스 보증서 제작하기</a:t>
            </a:r>
            <a:endParaRPr lang="en-US" altLang="ko-KR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Light" pitchFamily="34" charset="-127"/>
              <a:ea typeface="Noto Sans Korean Light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Light" pitchFamily="34" charset="-127"/>
              <a:ea typeface="Noto Sans Korean Light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r>
              <a:rPr lang="en-US" altLang="ko-KR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SNS</a:t>
            </a:r>
            <a:r>
              <a:rPr lang="ko-KR" altLang="en-US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를 통한 자료공유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r>
              <a:rPr lang="ko-KR" altLang="en-US" sz="1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일주일에 한번 미팅 후 역할분담</a:t>
            </a:r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ko-KR" altLang="en-US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  <a:p>
            <a:endParaRPr lang="en-US" altLang="ko-KR" sz="1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560E64A-3D5F-456C-9A1B-2DBCF903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016" y="2309954"/>
            <a:ext cx="3646596" cy="26248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46B1D5-2DD2-4C77-B04C-0C22B4C4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26" y="235949"/>
            <a:ext cx="3997351" cy="28773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61FB59-A828-4D30-900E-EF8566E48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0" y="1625636"/>
            <a:ext cx="4559358" cy="32819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C436FE-85AC-4ABF-800F-BFAD5102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38" y="221751"/>
            <a:ext cx="3743695" cy="28077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8431AF-2596-494A-8A10-C73048089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212" y="213224"/>
            <a:ext cx="3766435" cy="2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689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60000"/>
                <a:lumOff val="40000"/>
              </a:schemeClr>
            </a:gs>
            <a:gs pos="100000">
              <a:schemeClr val="tx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627534"/>
            <a:ext cx="9144000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 flipV="1">
            <a:off x="4080177" y="4962140"/>
            <a:ext cx="1044661" cy="72008"/>
            <a:chOff x="797787" y="2427734"/>
            <a:chExt cx="7764458" cy="2304256"/>
          </a:xfrm>
        </p:grpSpPr>
        <p:sp>
          <p:nvSpPr>
            <p:cNvPr id="8" name="직사각형 7"/>
            <p:cNvSpPr/>
            <p:nvPr/>
          </p:nvSpPr>
          <p:spPr>
            <a:xfrm>
              <a:off x="797787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52275" y="2427734"/>
              <a:ext cx="1600986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906771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59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349" y="48755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Y – 0 3  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문이 열리네요 그대가 </a:t>
            </a:r>
            <a:r>
              <a:rPr lang="ko-KR" altLang="en-US" sz="11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들어오조</a:t>
            </a:r>
            <a:endParaRPr lang="en-US" altLang="ko-KR" sz="11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5576" y="2161104"/>
            <a:ext cx="1536773" cy="369332"/>
            <a:chOff x="755576" y="1873072"/>
            <a:chExt cx="1536773" cy="369332"/>
          </a:xfrm>
        </p:grpSpPr>
        <p:sp>
          <p:nvSpPr>
            <p:cNvPr id="15" name="직사각형 14"/>
            <p:cNvSpPr/>
            <p:nvPr/>
          </p:nvSpPr>
          <p:spPr>
            <a:xfrm>
              <a:off x="755576" y="1873072"/>
              <a:ext cx="1536773" cy="369332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92142" y="1899444"/>
              <a:ext cx="11673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디자인 논의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03906" y="2161104"/>
            <a:ext cx="1536773" cy="374642"/>
            <a:chOff x="755576" y="1873072"/>
            <a:chExt cx="1536773" cy="374642"/>
          </a:xfrm>
        </p:grpSpPr>
        <p:sp>
          <p:nvSpPr>
            <p:cNvPr id="24" name="직사각형 23"/>
            <p:cNvSpPr/>
            <p:nvPr/>
          </p:nvSpPr>
          <p:spPr>
            <a:xfrm>
              <a:off x="755576" y="1873072"/>
              <a:ext cx="1536773" cy="369332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86292" y="1909160"/>
              <a:ext cx="13532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15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카드뉴스 제작</a:t>
              </a:r>
              <a:endParaRPr lang="ko-KR" altLang="en-US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53632" y="2161104"/>
            <a:ext cx="1536773" cy="372660"/>
            <a:chOff x="755576" y="1873072"/>
            <a:chExt cx="1536773" cy="372660"/>
          </a:xfrm>
        </p:grpSpPr>
        <p:sp>
          <p:nvSpPr>
            <p:cNvPr id="27" name="직사각형 26"/>
            <p:cNvSpPr/>
            <p:nvPr/>
          </p:nvSpPr>
          <p:spPr>
            <a:xfrm>
              <a:off x="755576" y="1873072"/>
              <a:ext cx="1536773" cy="369332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3056" y="1907178"/>
              <a:ext cx="13532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15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웹페이지 구현</a:t>
              </a:r>
              <a:endParaRPr lang="ko-KR" altLang="en-US" sz="16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753639" y="2161104"/>
            <a:ext cx="1536773" cy="369332"/>
            <a:chOff x="755576" y="1873072"/>
            <a:chExt cx="1536773" cy="369332"/>
          </a:xfrm>
        </p:grpSpPr>
        <p:sp>
          <p:nvSpPr>
            <p:cNvPr id="30" name="직사각형 29"/>
            <p:cNvSpPr/>
            <p:nvPr/>
          </p:nvSpPr>
          <p:spPr>
            <a:xfrm>
              <a:off x="755576" y="1873072"/>
              <a:ext cx="1536773" cy="369332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47334" y="1899444"/>
              <a:ext cx="13532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15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라이선스 검</a:t>
              </a:r>
              <a:r>
                <a:rPr lang="ko-KR" altLang="en-US" sz="16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증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94891" y="1077171"/>
            <a:ext cx="311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00"/>
              </a:spcBef>
            </a:pPr>
            <a:r>
              <a:rPr lang="ko-KR" altLang="en-US" spc="600" dirty="0">
                <a:solidFill>
                  <a:schemeClr val="tx2"/>
                </a:soli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en-US" altLang="ko-KR" spc="600" dirty="0">
                <a:solidFill>
                  <a:schemeClr val="tx2"/>
                </a:solidFill>
                <a:latin typeface="Noto Sans Korean Medium" pitchFamily="34" charset="-127"/>
                <a:ea typeface="Noto Sans Korean Medium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ASSAGRAM</a:t>
            </a:r>
            <a:r>
              <a:rPr lang="en-US" altLang="ko-KR" spc="600" dirty="0">
                <a:solidFill>
                  <a:schemeClr val="tx2"/>
                </a:soli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ko-KR" altLang="en-US" spc="6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제작 </a:t>
            </a:r>
            <a:endParaRPr lang="ko-KR" altLang="en-US" spc="600" dirty="0">
              <a:latin typeface="Noto Sans Korean Black" pitchFamily="34" charset="-127"/>
              <a:ea typeface="Noto Sans Korean Black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AD68C8-C23A-4F52-BAB2-FB2A0F9E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17" y="2782760"/>
            <a:ext cx="3586716" cy="20068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CC744F-FACA-44D8-8CF4-604547E0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36" y="2846552"/>
            <a:ext cx="3369535" cy="1879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1A8581-BF0C-4D2C-811D-05C6CE69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53" y="-6350"/>
            <a:ext cx="2893219" cy="514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36766E-448F-40F3-B86A-AC516661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6350"/>
            <a:ext cx="2893219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648070-1144-428B-B7BF-54DF586FD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713" y="-635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40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</a:schemeClr>
            </a:gs>
            <a:gs pos="100000">
              <a:srgbClr val="FF415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32762" y="627534"/>
            <a:ext cx="8078476" cy="2304256"/>
            <a:chOff x="640774" y="2427734"/>
            <a:chExt cx="8078476" cy="2304256"/>
          </a:xfrm>
        </p:grpSpPr>
        <p:sp>
          <p:nvSpPr>
            <p:cNvPr id="9" name="직사각형 8"/>
            <p:cNvSpPr/>
            <p:nvPr/>
          </p:nvSpPr>
          <p:spPr>
            <a:xfrm>
              <a:off x="640774" y="2427734"/>
              <a:ext cx="1915002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695265" y="2427734"/>
              <a:ext cx="1915002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49756" y="2427734"/>
              <a:ext cx="1915002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04248" y="2427734"/>
              <a:ext cx="1915002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D124734-38B1-4857-BE2E-A908F182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75" y="660506"/>
            <a:ext cx="1600324" cy="223831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 flipV="1">
            <a:off x="4080177" y="4962140"/>
            <a:ext cx="1044661" cy="72008"/>
            <a:chOff x="797787" y="2427734"/>
            <a:chExt cx="7764458" cy="2304256"/>
          </a:xfrm>
        </p:grpSpPr>
        <p:sp>
          <p:nvSpPr>
            <p:cNvPr id="3" name="직사각형 2"/>
            <p:cNvSpPr/>
            <p:nvPr/>
          </p:nvSpPr>
          <p:spPr>
            <a:xfrm>
              <a:off x="797787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852275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06771" y="2427734"/>
              <a:ext cx="1600986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61259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349" y="48755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Y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–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0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3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 문이 열리네요 그대가 </a:t>
            </a:r>
            <a:r>
              <a:rPr lang="ko-KR" altLang="en-US" sz="11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들어오조</a:t>
            </a:r>
            <a:endParaRPr lang="en-US" altLang="ko-KR" sz="11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3176168"/>
            <a:ext cx="522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라이선스</a:t>
            </a:r>
            <a:r>
              <a:rPr lang="en-US" altLang="ko-KR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 </a:t>
            </a:r>
            <a:r>
              <a:rPr lang="ko-KR" altLang="en-US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보증서</a:t>
            </a:r>
            <a:endParaRPr lang="en-US" altLang="ko-KR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518905" y="599266"/>
            <a:ext cx="416575" cy="41657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91000" sy="9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 rot="5400000">
            <a:off x="2582925" y="599266"/>
            <a:ext cx="416575" cy="41657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91000" sy="9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각 삼각형 23"/>
          <p:cNvSpPr/>
          <p:nvPr/>
        </p:nvSpPr>
        <p:spPr>
          <a:xfrm rot="5400000">
            <a:off x="6696236" y="599266"/>
            <a:ext cx="416575" cy="41657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91000" sy="9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F5AE12-802B-4C22-8FE3-913A6CAD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5" y="1455087"/>
            <a:ext cx="1763695" cy="7040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C4C2C0-F7B5-47C7-BD25-D54EF22BD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0" y="1428464"/>
            <a:ext cx="1838726" cy="7272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7E0070-FA7B-4F21-B187-3308F91AE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083" y="648247"/>
            <a:ext cx="1600324" cy="2262827"/>
          </a:xfrm>
          <a:prstGeom prst="rect">
            <a:avLst/>
          </a:prstGeom>
        </p:spPr>
      </p:pic>
      <p:sp>
        <p:nvSpPr>
          <p:cNvPr id="23" name="직각 삼각형 22"/>
          <p:cNvSpPr/>
          <p:nvPr/>
        </p:nvSpPr>
        <p:spPr>
          <a:xfrm rot="5400000">
            <a:off x="4632216" y="599266"/>
            <a:ext cx="416575" cy="41657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sx="91000" sy="9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931311-9C29-4628-904A-C1E5A471E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41" y="0"/>
            <a:ext cx="3636744" cy="5143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7BEC9B-2F0F-43D0-A790-21EAB8BB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32" y="0"/>
            <a:ext cx="363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5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V="1">
            <a:off x="4080177" y="4962140"/>
            <a:ext cx="1044661" cy="72008"/>
            <a:chOff x="797787" y="2427734"/>
            <a:chExt cx="7764458" cy="2304256"/>
          </a:xfrm>
        </p:grpSpPr>
        <p:sp>
          <p:nvSpPr>
            <p:cNvPr id="4" name="직사각형 3"/>
            <p:cNvSpPr/>
            <p:nvPr/>
          </p:nvSpPr>
          <p:spPr>
            <a:xfrm>
              <a:off x="797787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852275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906771" y="2427734"/>
              <a:ext cx="1600986" cy="230425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61259" y="2427734"/>
              <a:ext cx="1600986" cy="230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49" y="487554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Y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–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0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</a:t>
            </a:r>
            <a:r>
              <a:rPr lang="en-US" altLang="ko-KR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3</a:t>
            </a:r>
            <a:r>
              <a:rPr lang="ko-KR" altLang="en-US" sz="11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  문이 열리네요 그대가 </a:t>
            </a:r>
            <a:r>
              <a:rPr lang="ko-KR" altLang="en-US" sz="1100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Medium" pitchFamily="34" charset="-127"/>
              </a:rPr>
              <a:t>들어오조</a:t>
            </a:r>
            <a:endParaRPr lang="en-US" altLang="ko-KR" sz="11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6596" y="3574667"/>
            <a:ext cx="4443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활발한 의사소통</a:t>
            </a:r>
            <a:r>
              <a:rPr lang="en-US" altLang="ko-KR" sz="2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/ </a:t>
            </a:r>
            <a:r>
              <a:rPr lang="ko-KR" altLang="en-US" sz="24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Medium" pitchFamily="34" charset="-127"/>
                <a:ea typeface="Noto Sans Korean Medium" pitchFamily="34" charset="-127"/>
              </a:rPr>
              <a:t>정기적인 미팅 </a:t>
            </a:r>
            <a:endParaRPr lang="en-US" altLang="ko-KR" sz="24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Medium" pitchFamily="34" charset="-127"/>
              <a:ea typeface="Noto Sans Korean Medium" pitchFamily="34" charset="-127"/>
            </a:endParaRPr>
          </a:p>
          <a:p>
            <a:r>
              <a:rPr lang="ko-KR" altLang="en-US" sz="3600" spc="-9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문제 해결</a:t>
            </a:r>
            <a:endParaRPr lang="en-US" altLang="ko-KR" sz="3600" spc="-9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656" y="702444"/>
            <a:ext cx="803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Noto Sans Korean Black" pitchFamily="34" charset="-127"/>
                <a:ea typeface="Noto Sans Korean Black" pitchFamily="34" charset="-127"/>
              </a:rPr>
              <a:t>극복 과정</a:t>
            </a:r>
            <a:endParaRPr lang="en-US" altLang="ko-KR" sz="2400" spc="6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245" y="1366282"/>
            <a:ext cx="7831509" cy="46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6245" y="1531620"/>
            <a:ext cx="3616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6245" y="2129790"/>
            <a:ext cx="3616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6245" y="2727960"/>
            <a:ext cx="361626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stCxn id="13" idx="3"/>
          </p:cNvCxnSpPr>
          <p:nvPr/>
        </p:nvCxnSpPr>
        <p:spPr>
          <a:xfrm>
            <a:off x="4272505" y="1805940"/>
            <a:ext cx="3567235" cy="1470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272505" y="2404110"/>
            <a:ext cx="2433095" cy="998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>
            <a:off x="3548149" y="2727960"/>
            <a:ext cx="1846102" cy="7609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67057" y="1652051"/>
            <a:ext cx="1276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Noto Sans Korean Medium" pitchFamily="34" charset="-127"/>
              </a:rPr>
              <a:t>부족한 팀원 수 </a:t>
            </a:r>
            <a:endParaRPr lang="ko-KR" altLang="en-US" sz="1400" spc="-150" dirty="0"/>
          </a:p>
        </p:txBody>
      </p:sp>
      <p:sp>
        <p:nvSpPr>
          <p:cNvPr id="23" name="직사각형 22"/>
          <p:cNvSpPr/>
          <p:nvPr/>
        </p:nvSpPr>
        <p:spPr>
          <a:xfrm>
            <a:off x="767057" y="2250221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a typeface="Noto Sans Korean Medium" pitchFamily="34" charset="-127"/>
              </a:rPr>
              <a:t>웹페이지 구현</a:t>
            </a:r>
            <a:endParaRPr lang="ko-KR" altLang="en-US" sz="1400" spc="-150" dirty="0"/>
          </a:p>
        </p:txBody>
      </p:sp>
      <p:sp>
        <p:nvSpPr>
          <p:cNvPr id="24" name="직사각형 23"/>
          <p:cNvSpPr/>
          <p:nvPr/>
        </p:nvSpPr>
        <p:spPr>
          <a:xfrm>
            <a:off x="767057" y="2848391"/>
            <a:ext cx="1510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oto Sans Korean Medium" pitchFamily="34" charset="-127"/>
                <a:ea typeface="Noto Sans Korean Medium" pitchFamily="34" charset="-127"/>
              </a:rPr>
              <a:t>라이선스 검증과정</a:t>
            </a:r>
            <a:endParaRPr lang="ko-KR" altLang="en-US" sz="1400" spc="-150" dirty="0"/>
          </a:p>
        </p:txBody>
      </p:sp>
      <p:sp>
        <p:nvSpPr>
          <p:cNvPr id="25" name="직사각형 24"/>
          <p:cNvSpPr/>
          <p:nvPr/>
        </p:nvSpPr>
        <p:spPr>
          <a:xfrm>
            <a:off x="656245" y="1531620"/>
            <a:ext cx="60960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6245" y="2129790"/>
            <a:ext cx="60960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6245" y="2727959"/>
            <a:ext cx="60960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754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57954" y="1316517"/>
            <a:ext cx="3571057" cy="3121915"/>
            <a:chOff x="3019490" y="1840973"/>
            <a:chExt cx="3571057" cy="3121915"/>
          </a:xfrm>
        </p:grpSpPr>
        <p:sp>
          <p:nvSpPr>
            <p:cNvPr id="5" name="직사각형 4"/>
            <p:cNvSpPr/>
            <p:nvPr/>
          </p:nvSpPr>
          <p:spPr>
            <a:xfrm>
              <a:off x="3147751" y="2948969"/>
              <a:ext cx="336861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48408" y="4773474"/>
              <a:ext cx="3368611" cy="178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865941" y="4762833"/>
              <a:ext cx="193354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Y – 03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강태연</a:t>
              </a:r>
              <a:r>
                <a:rPr lang="ko-KR" altLang="en-US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박창선</a:t>
              </a:r>
              <a:r>
                <a:rPr lang="ko-KR" altLang="en-US" sz="700" spc="10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 이주혜 </a:t>
              </a:r>
              <a:r>
                <a:rPr lang="ko-KR" altLang="en-US" sz="700" spc="10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Noto Sans Korean Medium" pitchFamily="34" charset="-127"/>
                  <a:ea typeface="Noto Sans Korean Medium" pitchFamily="34" charset="-127"/>
                </a:rPr>
                <a:t>임소윤</a:t>
              </a:r>
              <a:endParaRPr lang="en-US" altLang="ko-KR" sz="700" spc="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Noto Sans Korean Medium" pitchFamily="34" charset="-127"/>
                <a:ea typeface="Noto Sans Korean Medium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19490" y="1840973"/>
              <a:ext cx="357105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spc="-15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Noto Sans Korean Medium" pitchFamily="34" charset="-127"/>
                  <a:ea typeface="Noto Sans Korean Medium" pitchFamily="34" charset="-127"/>
                </a:rPr>
                <a:t>Q &amp; A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2655114" y="-314681"/>
            <a:ext cx="1368152" cy="136815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557954" y="435740"/>
            <a:ext cx="739558" cy="73955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60232" y="1131590"/>
            <a:ext cx="1800200" cy="18002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948264" y="-298831"/>
            <a:ext cx="2520280" cy="25202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-684584" y="-84842"/>
            <a:ext cx="2520280" cy="252028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V="1">
            <a:off x="918816" y="1511269"/>
            <a:ext cx="936104" cy="9361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34953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131</Words>
  <Application>Microsoft Office PowerPoint</Application>
  <PresentationFormat>화면 슬라이드 쇼(16:9)</PresentationFormat>
  <Paragraphs>52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Noto Sans Korean Black</vt:lpstr>
      <vt:lpstr>Noto Sans Korean Bold</vt:lpstr>
      <vt:lpstr>Noto Sans Korean Light</vt:lpstr>
      <vt:lpstr>Noto Sans Korean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태연 강</cp:lastModifiedBy>
  <cp:revision>95</cp:revision>
  <dcterms:created xsi:type="dcterms:W3CDTF">2014-08-30T22:01:36Z</dcterms:created>
  <dcterms:modified xsi:type="dcterms:W3CDTF">2018-12-12T14:41:31Z</dcterms:modified>
</cp:coreProperties>
</file>